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65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60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11251" y="4476686"/>
            <a:ext cx="82089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4600" b="1" i="1" dirty="0">
                <a:solidFill>
                  <a:srgbClr val="02718C"/>
                </a:solidFill>
                <a:latin typeface="Arial Rounded MT Bold" pitchFamily="34" charset="0"/>
              </a:rPr>
              <a:t>Evaluation</a:t>
            </a:r>
            <a:endParaRPr lang="fr-FR" sz="4600" b="1" i="1" dirty="0">
              <a:solidFill>
                <a:srgbClr val="02718C"/>
              </a:solidFill>
              <a:latin typeface="Arial Rounded MT Bold" pitchFamily="34" charset="0"/>
            </a:endParaRPr>
          </a:p>
        </p:txBody>
      </p:sp>
      <p:pic>
        <p:nvPicPr>
          <p:cNvPr id="7" name="Image 6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85728"/>
            <a:ext cx="6714988" cy="32484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357562"/>
            <a:ext cx="1457328" cy="121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4429124" y="364331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Arial Rounded MT Bold" pitchFamily="34" charset="0"/>
              </a:rPr>
              <a:t>5</a:t>
            </a: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3000372"/>
            <a:ext cx="8229600" cy="1143000"/>
          </a:xfrm>
        </p:spPr>
        <p:txBody>
          <a:bodyPr>
            <a:normAutofit/>
          </a:bodyPr>
          <a:lstStyle/>
          <a:p>
            <a:r>
              <a:rPr lang="fr-BE" i="1" dirty="0">
                <a:solidFill>
                  <a:srgbClr val="CF9606"/>
                </a:solidFill>
                <a:latin typeface="Arial Rounded MT Bold" pitchFamily="34" charset="0"/>
              </a:rPr>
              <a:t>Concluons…</a:t>
            </a:r>
            <a:endParaRPr lang="fr-FR" i="1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pic>
        <p:nvPicPr>
          <p:cNvPr id="5" name="Image 4" descr="logo-bandeau-bleu-ci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7990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3214686"/>
            <a:ext cx="8229600" cy="1143000"/>
          </a:xfrm>
        </p:spPr>
        <p:txBody>
          <a:bodyPr>
            <a:normAutofit/>
          </a:bodyPr>
          <a:lstStyle/>
          <a:p>
            <a:r>
              <a:rPr lang="fr-BE" i="1" dirty="0">
                <a:solidFill>
                  <a:srgbClr val="CF9606"/>
                </a:solidFill>
                <a:latin typeface="Arial Rounded MT Bold" pitchFamily="34" charset="0"/>
              </a:rPr>
              <a:t>Qu’en pensez-vous?</a:t>
            </a:r>
            <a:endParaRPr lang="fr-FR" i="1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pic>
        <p:nvPicPr>
          <p:cNvPr id="5" name="Image 4" descr="logo-bandeau-bleu-ci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7990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8834</TotalTime>
  <Words>7</Words>
  <Application>Microsoft Office PowerPoint</Application>
  <PresentationFormat>Affichage à l'écran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Arial Rounded MT Bold</vt:lpstr>
      <vt:lpstr>Calibri</vt:lpstr>
      <vt:lpstr>Thème Office</vt:lpstr>
      <vt:lpstr>Présentation PowerPoint</vt:lpstr>
      <vt:lpstr>Concluons…</vt:lpstr>
      <vt:lpstr>Qu’en pensez-vous?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Clichés métiers</dc:title>
  <dc:creator>Jean-Benoit</dc:creator>
  <cp:lastModifiedBy>BRASSEUR Léonie</cp:lastModifiedBy>
  <cp:revision>87</cp:revision>
  <dcterms:created xsi:type="dcterms:W3CDTF">2019-12-17T09:03:27Z</dcterms:created>
  <dcterms:modified xsi:type="dcterms:W3CDTF">2025-10-15T13:23:20Z</dcterms:modified>
</cp:coreProperties>
</file>