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606"/>
    <a:srgbClr val="02718C"/>
    <a:srgbClr val="DAAA24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28" autoAdjust="0"/>
  </p:normalViewPr>
  <p:slideViewPr>
    <p:cSldViewPr>
      <p:cViewPr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11251" y="4476686"/>
            <a:ext cx="82089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600" b="1" i="1" dirty="0">
                <a:solidFill>
                  <a:srgbClr val="02718C"/>
                </a:solidFill>
                <a:latin typeface="Arial Rounded MT Bold" pitchFamily="34" charset="0"/>
              </a:rPr>
              <a:t>Les métiers qui m’entourent</a:t>
            </a:r>
            <a:endParaRPr lang="fr-FR" sz="4600" b="1" i="1" dirty="0">
              <a:solidFill>
                <a:srgbClr val="02718C"/>
              </a:solidFill>
              <a:latin typeface="Arial Rounded MT Bold" pitchFamily="34" charset="0"/>
            </a:endParaRPr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28"/>
            <a:ext cx="6714988" cy="3248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1457328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4429124" y="364331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rial Rounded MT Bold" pitchFamily="34" charset="0"/>
              </a:rPr>
              <a:t>1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286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/>
              </a:rPr>
              <a:t>Toi, dis-moi:</a:t>
            </a:r>
            <a:br>
              <a:rPr lang="fr-BE" dirty="0">
                <a:latin typeface="Arial Rounded MT Bold" pitchFamily="34" charset="0"/>
              </a:rPr>
            </a:br>
            <a:r>
              <a:rPr lang="fr-BE" dirty="0">
                <a:solidFill>
                  <a:srgbClr val="CF9606"/>
                </a:solidFill>
                <a:latin typeface="Arial Rounded MT Bold"/>
              </a:rPr>
              <a:t>Quel métier veux-tu exercer?</a:t>
            </a:r>
            <a:endParaRPr lang="fr-FR" dirty="0">
              <a:solidFill>
                <a:srgbClr val="CF9606"/>
              </a:solidFill>
              <a:latin typeface="Arial Rounded MT Bold"/>
            </a:endParaRPr>
          </a:p>
        </p:txBody>
      </p:sp>
      <p:pic>
        <p:nvPicPr>
          <p:cNvPr id="6" name="Image 5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rgbClr val="DAAA24"/>
                </a:solidFill>
                <a:latin typeface="Arial Rounded MT Bold" pitchFamily="34" charset="0"/>
              </a:rPr>
              <a:t>Qu’avez-vous fait ce matin avant d’arriver à l’école ?</a:t>
            </a:r>
            <a:endParaRPr lang="fr-FR" dirty="0">
              <a:solidFill>
                <a:srgbClr val="DAAA24"/>
              </a:solidFill>
              <a:latin typeface="Arial Rounded MT Bold" pitchFamily="34" charset="0"/>
            </a:endParaRPr>
          </a:p>
        </p:txBody>
      </p:sp>
      <p:pic>
        <p:nvPicPr>
          <p:cNvPr id="7" name="Image 6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2071694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Quels sont les métiers nécessaires pour cela?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pic>
        <p:nvPicPr>
          <p:cNvPr id="7" name="Image 6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D6353B-CA3A-F09E-1917-5DBFFF0C5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" y="548680"/>
            <a:ext cx="9144000" cy="53672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8861</TotalTime>
  <Words>32</Words>
  <Application>Microsoft Office PowerPoint</Application>
  <PresentationFormat>Affichage à l'écran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Arial Rounded MT Bold</vt:lpstr>
      <vt:lpstr>Calibri</vt:lpstr>
      <vt:lpstr>Thème Office</vt:lpstr>
      <vt:lpstr>Présentation PowerPoint</vt:lpstr>
      <vt:lpstr>Toi, dis-moi: Quel métier veux-tu exercer?</vt:lpstr>
      <vt:lpstr>Qu’avez-vous fait ce matin avant d’arriver à l’école ?</vt:lpstr>
      <vt:lpstr>Quels sont les métiers nécessaires pour cela?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Clichés métiers</dc:title>
  <dc:creator>Jean-Benoit</dc:creator>
  <cp:lastModifiedBy>BRASSEUR Léonie</cp:lastModifiedBy>
  <cp:revision>96</cp:revision>
  <dcterms:created xsi:type="dcterms:W3CDTF">2019-12-17T09:03:27Z</dcterms:created>
  <dcterms:modified xsi:type="dcterms:W3CDTF">2025-10-15T11:24:54Z</dcterms:modified>
</cp:coreProperties>
</file>