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F9606"/>
    <a:srgbClr val="02718C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76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2F485-08F7-4A34-9657-8457B217643E}" type="datetimeFigureOut">
              <a:rPr lang="fr-FR" smtClean="0"/>
              <a:pPr/>
              <a:t>15/10/2025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269B8-188A-4980-8E15-CA1C69C8783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2F485-08F7-4A34-9657-8457B217643E}" type="datetimeFigureOut">
              <a:rPr lang="fr-FR" smtClean="0"/>
              <a:pPr/>
              <a:t>15/10/2025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269B8-188A-4980-8E15-CA1C69C8783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2F485-08F7-4A34-9657-8457B217643E}" type="datetimeFigureOut">
              <a:rPr lang="fr-FR" smtClean="0"/>
              <a:pPr/>
              <a:t>15/10/2025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269B8-188A-4980-8E15-CA1C69C8783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2F485-08F7-4A34-9657-8457B217643E}" type="datetimeFigureOut">
              <a:rPr lang="fr-FR" smtClean="0"/>
              <a:pPr/>
              <a:t>15/10/2025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269B8-188A-4980-8E15-CA1C69C8783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2F485-08F7-4A34-9657-8457B217643E}" type="datetimeFigureOut">
              <a:rPr lang="fr-FR" smtClean="0"/>
              <a:pPr/>
              <a:t>15/10/2025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269B8-188A-4980-8E15-CA1C69C8783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2F485-08F7-4A34-9657-8457B217643E}" type="datetimeFigureOut">
              <a:rPr lang="fr-FR" smtClean="0"/>
              <a:pPr/>
              <a:t>15/10/2025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269B8-188A-4980-8E15-CA1C69C8783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2F485-08F7-4A34-9657-8457B217643E}" type="datetimeFigureOut">
              <a:rPr lang="fr-FR" smtClean="0"/>
              <a:pPr/>
              <a:t>15/10/2025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269B8-188A-4980-8E15-CA1C69C8783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2F485-08F7-4A34-9657-8457B217643E}" type="datetimeFigureOut">
              <a:rPr lang="fr-FR" smtClean="0"/>
              <a:pPr/>
              <a:t>15/10/2025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269B8-188A-4980-8E15-CA1C69C8783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2F485-08F7-4A34-9657-8457B217643E}" type="datetimeFigureOut">
              <a:rPr lang="fr-FR" smtClean="0"/>
              <a:pPr/>
              <a:t>15/10/2025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269B8-188A-4980-8E15-CA1C69C8783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2F485-08F7-4A34-9657-8457B217643E}" type="datetimeFigureOut">
              <a:rPr lang="fr-FR" smtClean="0"/>
              <a:pPr/>
              <a:t>15/10/2025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269B8-188A-4980-8E15-CA1C69C8783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2F485-08F7-4A34-9657-8457B217643E}" type="datetimeFigureOut">
              <a:rPr lang="fr-FR" smtClean="0"/>
              <a:pPr/>
              <a:t>15/10/2025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269B8-188A-4980-8E15-CA1C69C8783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A2F485-08F7-4A34-9657-8457B217643E}" type="datetimeFigureOut">
              <a:rPr lang="fr-FR" smtClean="0"/>
              <a:pPr/>
              <a:t>15/10/2025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8269B8-188A-4980-8E15-CA1C69C8783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42910" y="2714620"/>
            <a:ext cx="7772400" cy="1842828"/>
          </a:xfrm>
        </p:spPr>
        <p:txBody>
          <a:bodyPr>
            <a:noAutofit/>
          </a:bodyPr>
          <a:lstStyle/>
          <a:p>
            <a:pPr algn="l"/>
            <a:r>
              <a:rPr lang="fr-BE" sz="4800" b="1" i="1" dirty="0">
                <a:solidFill>
                  <a:srgbClr val="02718C"/>
                </a:solidFill>
                <a:latin typeface="Arial Rounded MT Bold" pitchFamily="34" charset="0"/>
              </a:rPr>
              <a:t>Nous allons vous présenter le métier de …</a:t>
            </a:r>
            <a:endParaRPr lang="fr-FR" sz="4800" b="1" i="1" dirty="0">
              <a:solidFill>
                <a:srgbClr val="02718C"/>
              </a:solidFill>
              <a:latin typeface="Arial Rounded MT Bold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785786" y="5000636"/>
            <a:ext cx="51435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800" dirty="0">
                <a:solidFill>
                  <a:srgbClr val="CF9606"/>
                </a:solidFill>
              </a:rPr>
              <a:t>***</a:t>
            </a:r>
            <a:endParaRPr lang="fr-FR" sz="2800" dirty="0">
              <a:solidFill>
                <a:srgbClr val="CF9606"/>
              </a:solidFill>
            </a:endParaRPr>
          </a:p>
        </p:txBody>
      </p:sp>
      <p:sp>
        <p:nvSpPr>
          <p:cNvPr id="4" name="Ellipse 3"/>
          <p:cNvSpPr/>
          <p:nvPr/>
        </p:nvSpPr>
        <p:spPr>
          <a:xfrm>
            <a:off x="579600" y="524328"/>
            <a:ext cx="1832160" cy="1032464"/>
          </a:xfrm>
          <a:prstGeom prst="ellipse">
            <a:avLst/>
          </a:prstGeom>
          <a:solidFill>
            <a:srgbClr val="02718C"/>
          </a:solidFill>
          <a:ln>
            <a:solidFill>
              <a:srgbClr val="02718C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/>
              <a:t>*nom*</a:t>
            </a:r>
          </a:p>
        </p:txBody>
      </p:sp>
      <p:sp>
        <p:nvSpPr>
          <p:cNvPr id="7" name="Ellipse 6"/>
          <p:cNvSpPr/>
          <p:nvPr/>
        </p:nvSpPr>
        <p:spPr>
          <a:xfrm>
            <a:off x="2359224" y="1289268"/>
            <a:ext cx="1944216" cy="1045876"/>
          </a:xfrm>
          <a:prstGeom prst="ellipse">
            <a:avLst/>
          </a:prstGeom>
          <a:solidFill>
            <a:srgbClr val="CF9606"/>
          </a:solidFill>
          <a:ln>
            <a:solidFill>
              <a:srgbClr val="CF9606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/>
              <a:t>*nom*</a:t>
            </a:r>
          </a:p>
        </p:txBody>
      </p:sp>
      <p:sp>
        <p:nvSpPr>
          <p:cNvPr id="8" name="Ellipse 7"/>
          <p:cNvSpPr/>
          <p:nvPr/>
        </p:nvSpPr>
        <p:spPr>
          <a:xfrm>
            <a:off x="5076056" y="1232648"/>
            <a:ext cx="1872208" cy="1088504"/>
          </a:xfrm>
          <a:prstGeom prst="ellipse">
            <a:avLst/>
          </a:prstGeom>
          <a:solidFill>
            <a:srgbClr val="CF9606"/>
          </a:solidFill>
          <a:ln>
            <a:solidFill>
              <a:srgbClr val="CF9606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/>
              <a:t>*nom*</a:t>
            </a:r>
          </a:p>
        </p:txBody>
      </p:sp>
      <p:sp>
        <p:nvSpPr>
          <p:cNvPr id="9" name="Ellipse 8"/>
          <p:cNvSpPr/>
          <p:nvPr/>
        </p:nvSpPr>
        <p:spPr>
          <a:xfrm>
            <a:off x="3604444" y="255224"/>
            <a:ext cx="1850004" cy="979648"/>
          </a:xfrm>
          <a:prstGeom prst="ellipse">
            <a:avLst/>
          </a:prstGeom>
          <a:solidFill>
            <a:srgbClr val="02718C"/>
          </a:solidFill>
          <a:ln>
            <a:solidFill>
              <a:srgbClr val="02718C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/>
              <a:t>*nom*</a:t>
            </a:r>
          </a:p>
        </p:txBody>
      </p:sp>
      <p:sp>
        <p:nvSpPr>
          <p:cNvPr id="10" name="Ellipse 9"/>
          <p:cNvSpPr/>
          <p:nvPr/>
        </p:nvSpPr>
        <p:spPr>
          <a:xfrm>
            <a:off x="6750480" y="474006"/>
            <a:ext cx="1769940" cy="1094250"/>
          </a:xfrm>
          <a:prstGeom prst="ellipse">
            <a:avLst/>
          </a:prstGeom>
          <a:solidFill>
            <a:srgbClr val="02718C"/>
          </a:solidFill>
          <a:ln>
            <a:solidFill>
              <a:srgbClr val="0271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/>
              <a:t>*nom*</a:t>
            </a:r>
          </a:p>
        </p:txBody>
      </p:sp>
    </p:spTree>
  </p:cSld>
  <p:clrMapOvr>
    <a:masterClrMapping/>
  </p:clrMapOvr>
  <p:transition spd="slow">
    <p:circl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7158" y="2143116"/>
            <a:ext cx="8229600" cy="1143000"/>
          </a:xfrm>
        </p:spPr>
        <p:txBody>
          <a:bodyPr>
            <a:normAutofit/>
          </a:bodyPr>
          <a:lstStyle/>
          <a:p>
            <a:r>
              <a:rPr lang="fr-BE" i="1" dirty="0">
                <a:solidFill>
                  <a:srgbClr val="CF9606"/>
                </a:solidFill>
                <a:latin typeface="Arial Rounded MT Bold" pitchFamily="34" charset="0"/>
              </a:rPr>
              <a:t>Les qualités nécessaires sont</a:t>
            </a:r>
            <a:endParaRPr lang="fr-FR" i="1" dirty="0">
              <a:solidFill>
                <a:srgbClr val="CF9606"/>
              </a:solidFill>
              <a:latin typeface="Arial Rounded MT Bold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4071934" y="4071942"/>
            <a:ext cx="1714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3600" dirty="0"/>
              <a:t>***</a:t>
            </a:r>
            <a:endParaRPr lang="fr-FR" sz="3600" dirty="0"/>
          </a:p>
        </p:txBody>
      </p:sp>
      <p:sp>
        <p:nvSpPr>
          <p:cNvPr id="6" name="ZoneTexte 5"/>
          <p:cNvSpPr txBox="1"/>
          <p:nvPr/>
        </p:nvSpPr>
        <p:spPr>
          <a:xfrm>
            <a:off x="714348" y="3500438"/>
            <a:ext cx="857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/>
              <a:t>IMAGE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1500166" y="5143512"/>
            <a:ext cx="857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/>
              <a:t>IMAGE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6858016" y="5000636"/>
            <a:ext cx="857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/>
              <a:t>IMAGE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7143768" y="3714752"/>
            <a:ext cx="857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/>
              <a:t>IMAGE</a:t>
            </a:r>
            <a:endParaRPr lang="fr-FR" dirty="0"/>
          </a:p>
        </p:txBody>
      </p:sp>
      <p:pic>
        <p:nvPicPr>
          <p:cNvPr id="10" name="Image 9" descr="logo-bandeau-bleu-cie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2279904"/>
          </a:xfrm>
          <a:prstGeom prst="rect">
            <a:avLst/>
          </a:prstGeom>
        </p:spPr>
      </p:pic>
    </p:spTree>
  </p:cSld>
  <p:clrMapOvr>
    <a:masterClrMapping/>
  </p:clrMapOvr>
  <p:transition spd="slow">
    <p:circl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8596" y="1785926"/>
            <a:ext cx="8229600" cy="2071694"/>
          </a:xfrm>
        </p:spPr>
        <p:txBody>
          <a:bodyPr>
            <a:normAutofit/>
          </a:bodyPr>
          <a:lstStyle/>
          <a:p>
            <a:r>
              <a:rPr lang="fr-BE" i="1" dirty="0">
                <a:solidFill>
                  <a:srgbClr val="CF9606"/>
                </a:solidFill>
                <a:latin typeface="Arial Rounded MT Bold" pitchFamily="34" charset="0"/>
              </a:rPr>
              <a:t>Nous vous remercions pour votre attention</a:t>
            </a:r>
            <a:endParaRPr lang="fr-FR" i="1" dirty="0">
              <a:solidFill>
                <a:srgbClr val="CF9606"/>
              </a:solidFill>
              <a:latin typeface="Arial Rounded MT Bold" pitchFamily="34" charset="0"/>
            </a:endParaRPr>
          </a:p>
        </p:txBody>
      </p:sp>
      <p:pic>
        <p:nvPicPr>
          <p:cNvPr id="2050" name="Picture 2" descr="Résultat de recherche d'images pour &quot;emoticone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86182" y="4000504"/>
            <a:ext cx="1786282" cy="1500198"/>
          </a:xfrm>
          <a:prstGeom prst="rect">
            <a:avLst/>
          </a:prstGeom>
          <a:noFill/>
        </p:spPr>
      </p:pic>
      <p:pic>
        <p:nvPicPr>
          <p:cNvPr id="5" name="Image 4" descr="logo-bandeau-bleu-cie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2279904"/>
          </a:xfrm>
          <a:prstGeom prst="rect">
            <a:avLst/>
          </a:prstGeom>
        </p:spPr>
      </p:pic>
    </p:spTree>
  </p:cSld>
  <p:clrMapOvr>
    <a:masterClrMapping/>
  </p:clrMapOvr>
  <p:transition spd="slow">
    <p:circl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8596" y="2428868"/>
            <a:ext cx="8229600" cy="1143000"/>
          </a:xfrm>
        </p:spPr>
        <p:txBody>
          <a:bodyPr>
            <a:normAutofit/>
          </a:bodyPr>
          <a:lstStyle/>
          <a:p>
            <a:r>
              <a:rPr lang="fr-BE" i="1" dirty="0">
                <a:solidFill>
                  <a:srgbClr val="CF9606"/>
                </a:solidFill>
                <a:latin typeface="Arial Rounded MT Bold" pitchFamily="34" charset="0"/>
              </a:rPr>
              <a:t>Un *** en tenue de travail </a:t>
            </a:r>
            <a:endParaRPr lang="fr-FR" i="1" dirty="0">
              <a:solidFill>
                <a:srgbClr val="CF9606"/>
              </a:solidFill>
              <a:latin typeface="Arial Rounded MT Bold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3500430" y="4000504"/>
            <a:ext cx="857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/>
              <a:t>IMAGE</a:t>
            </a:r>
            <a:endParaRPr lang="fr-FR" dirty="0"/>
          </a:p>
        </p:txBody>
      </p:sp>
      <p:pic>
        <p:nvPicPr>
          <p:cNvPr id="5" name="Image 4" descr="logo-bandeau-bleu-cie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2279904"/>
          </a:xfrm>
          <a:prstGeom prst="rect">
            <a:avLst/>
          </a:prstGeom>
        </p:spPr>
      </p:pic>
    </p:spTree>
  </p:cSld>
  <p:clrMapOvr>
    <a:masterClrMapping/>
  </p:clrMapOvr>
  <p:transition spd="slow">
    <p:circl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71472" y="1928802"/>
            <a:ext cx="8158162" cy="1428752"/>
          </a:xfrm>
        </p:spPr>
        <p:txBody>
          <a:bodyPr>
            <a:normAutofit/>
          </a:bodyPr>
          <a:lstStyle/>
          <a:p>
            <a:r>
              <a:rPr lang="fr-BE" sz="4000" i="1" dirty="0">
                <a:solidFill>
                  <a:srgbClr val="CF9606"/>
                </a:solidFill>
                <a:latin typeface="Arial Rounded MT Bold" pitchFamily="34" charset="0"/>
              </a:rPr>
              <a:t>Son ou ses lieu(x) de travail… </a:t>
            </a:r>
            <a:endParaRPr lang="fr-FR" sz="4000" i="1" dirty="0">
              <a:solidFill>
                <a:srgbClr val="CF9606"/>
              </a:solidFill>
              <a:latin typeface="Arial Rounded MT Bold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428728" y="3929066"/>
            <a:ext cx="857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/>
              <a:t>IMAGE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4286248" y="4857760"/>
            <a:ext cx="857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/>
              <a:t>IMAGE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7072330" y="4000504"/>
            <a:ext cx="857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/>
              <a:t>IMAGE</a:t>
            </a:r>
            <a:endParaRPr lang="fr-FR" dirty="0"/>
          </a:p>
        </p:txBody>
      </p:sp>
      <p:pic>
        <p:nvPicPr>
          <p:cNvPr id="10" name="Image 9" descr="logo-bandeau-bleu-cie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2279904"/>
          </a:xfrm>
          <a:prstGeom prst="rect">
            <a:avLst/>
          </a:prstGeom>
        </p:spPr>
      </p:pic>
    </p:spTree>
  </p:cSld>
  <p:clrMapOvr>
    <a:masterClrMapping/>
  </p:clrMapOvr>
  <p:transition spd="slow">
    <p:circl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4282" y="2285992"/>
            <a:ext cx="3943320" cy="1143000"/>
          </a:xfrm>
        </p:spPr>
        <p:txBody>
          <a:bodyPr>
            <a:normAutofit/>
          </a:bodyPr>
          <a:lstStyle/>
          <a:p>
            <a:r>
              <a:rPr lang="fr-BE" i="1" dirty="0">
                <a:solidFill>
                  <a:srgbClr val="CF9606"/>
                </a:solidFill>
                <a:latin typeface="Arial Rounded MT Bold" pitchFamily="34" charset="0"/>
              </a:rPr>
              <a:t>Ses outils…</a:t>
            </a:r>
            <a:endParaRPr lang="fr-FR" i="1" dirty="0">
              <a:solidFill>
                <a:srgbClr val="CF9606"/>
              </a:solidFill>
              <a:latin typeface="Arial Rounded MT Bold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4643438" y="4714884"/>
            <a:ext cx="857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/>
              <a:t>IMAGE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1285852" y="3929066"/>
            <a:ext cx="857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/>
              <a:t>IMAGE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6929454" y="3214686"/>
            <a:ext cx="857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/>
              <a:t>IMAGE</a:t>
            </a:r>
            <a:endParaRPr lang="fr-FR" dirty="0"/>
          </a:p>
        </p:txBody>
      </p:sp>
      <p:pic>
        <p:nvPicPr>
          <p:cNvPr id="9" name="Image 8" descr="logo-bandeau-bleu-cie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2279904"/>
          </a:xfrm>
          <a:prstGeom prst="rect">
            <a:avLst/>
          </a:prstGeom>
        </p:spPr>
      </p:pic>
    </p:spTree>
  </p:cSld>
  <p:clrMapOvr>
    <a:masterClrMapping/>
  </p:clrMapOvr>
  <p:transition spd="slow">
    <p:circl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928726" y="2143116"/>
            <a:ext cx="8229600" cy="1143000"/>
          </a:xfrm>
        </p:spPr>
        <p:txBody>
          <a:bodyPr>
            <a:normAutofit/>
          </a:bodyPr>
          <a:lstStyle/>
          <a:p>
            <a:r>
              <a:rPr lang="fr-BE" i="1" dirty="0">
                <a:solidFill>
                  <a:srgbClr val="CF9606"/>
                </a:solidFill>
                <a:latin typeface="Arial Rounded MT Bold" pitchFamily="34" charset="0"/>
              </a:rPr>
              <a:t>Son horaire de travail</a:t>
            </a:r>
            <a:endParaRPr lang="fr-FR" i="1" dirty="0">
              <a:solidFill>
                <a:srgbClr val="CF9606"/>
              </a:solidFill>
              <a:latin typeface="Arial Rounded MT Bold" pitchFamily="34" charset="0"/>
            </a:endParaRPr>
          </a:p>
        </p:txBody>
      </p:sp>
      <p:sp>
        <p:nvSpPr>
          <p:cNvPr id="1026" name="Text Box 2"/>
          <p:cNvSpPr txBox="1">
            <a:spLocks noChangeArrowheads="1"/>
          </p:cNvSpPr>
          <p:nvPr/>
        </p:nvSpPr>
        <p:spPr bwMode="auto">
          <a:xfrm>
            <a:off x="4000496" y="3929066"/>
            <a:ext cx="4252912" cy="11271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BE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Fixe – Variable - de jour - de nuit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BE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De……………h……………à……………h…………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Image 6" descr="logo-bandeau-bleu-cie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227990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3571876"/>
            <a:ext cx="2099559" cy="1905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circl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8596" y="2214554"/>
            <a:ext cx="8229600" cy="1143000"/>
          </a:xfrm>
        </p:spPr>
        <p:txBody>
          <a:bodyPr>
            <a:normAutofit/>
          </a:bodyPr>
          <a:lstStyle/>
          <a:p>
            <a:r>
              <a:rPr lang="fr-BE" i="1" dirty="0">
                <a:solidFill>
                  <a:srgbClr val="CF9606"/>
                </a:solidFill>
                <a:latin typeface="Arial Rounded MT Bold" pitchFamily="34" charset="0"/>
              </a:rPr>
              <a:t>Salaire et avantages</a:t>
            </a:r>
            <a:endParaRPr lang="fr-FR" i="1" dirty="0">
              <a:solidFill>
                <a:srgbClr val="CF9606"/>
              </a:solidFill>
              <a:latin typeface="Arial Rounded MT Bold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5715008" y="4286256"/>
            <a:ext cx="1714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3600" dirty="0"/>
              <a:t>***</a:t>
            </a:r>
            <a:endParaRPr lang="fr-FR" sz="3600" dirty="0"/>
          </a:p>
        </p:txBody>
      </p:sp>
      <p:pic>
        <p:nvPicPr>
          <p:cNvPr id="10" name="Image 9" descr="logo-bandeau-bleu-cie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2279904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3357562"/>
            <a:ext cx="326707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circl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8596" y="2143116"/>
            <a:ext cx="8229600" cy="2071694"/>
          </a:xfrm>
        </p:spPr>
        <p:txBody>
          <a:bodyPr>
            <a:normAutofit/>
          </a:bodyPr>
          <a:lstStyle/>
          <a:p>
            <a:r>
              <a:rPr lang="fr-BE" i="1" dirty="0">
                <a:solidFill>
                  <a:srgbClr val="CF9606"/>
                </a:solidFill>
                <a:latin typeface="Arial Rounded MT Bold" pitchFamily="34" charset="0"/>
              </a:rPr>
              <a:t>Ce métier est exercé par des *** </a:t>
            </a:r>
            <a:endParaRPr lang="fr-FR" i="1" dirty="0">
              <a:solidFill>
                <a:srgbClr val="CF9606"/>
              </a:solidFill>
              <a:latin typeface="Arial Rounded MT Bold" pitchFamily="34" charset="0"/>
            </a:endParaRPr>
          </a:p>
        </p:txBody>
      </p:sp>
      <p:pic>
        <p:nvPicPr>
          <p:cNvPr id="6" name="Image 5" descr="Image associée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1" y="3786190"/>
            <a:ext cx="1571636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 7" descr="Résultat de recherche d'images pour &quot;symbole  homme&quot;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3929066"/>
            <a:ext cx="1395080" cy="1403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 6" descr="logo-bandeau-bleu-ciel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2279904"/>
          </a:xfrm>
          <a:prstGeom prst="rect">
            <a:avLst/>
          </a:prstGeom>
        </p:spPr>
      </p:pic>
    </p:spTree>
  </p:cSld>
  <p:clrMapOvr>
    <a:masterClrMapping/>
  </p:clrMapOvr>
  <p:transition spd="slow">
    <p:circl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71472" y="2357430"/>
            <a:ext cx="8229600" cy="1143000"/>
          </a:xfrm>
        </p:spPr>
        <p:txBody>
          <a:bodyPr>
            <a:normAutofit/>
          </a:bodyPr>
          <a:lstStyle/>
          <a:p>
            <a:r>
              <a:rPr lang="fr-BE" i="1" dirty="0">
                <a:solidFill>
                  <a:srgbClr val="CF9606"/>
                </a:solidFill>
                <a:latin typeface="Arial Rounded MT Bold" pitchFamily="34" charset="0"/>
              </a:rPr>
              <a:t>Il ou elle travaille***</a:t>
            </a:r>
            <a:endParaRPr lang="fr-FR" i="1" dirty="0">
              <a:solidFill>
                <a:srgbClr val="CF9606"/>
              </a:solidFill>
              <a:latin typeface="Arial Rounded MT Bold" pitchFamily="34" charset="0"/>
            </a:endParaRPr>
          </a:p>
        </p:txBody>
      </p:sp>
      <p:pic>
        <p:nvPicPr>
          <p:cNvPr id="5" name="Image 4" descr="Résultat de recherche d'images pour &quot;bonhomme blanc&quot;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3714752"/>
            <a:ext cx="1728972" cy="1733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 5" descr="Résultat de recherche d'images pour &quot;bonhomme blanc&quot;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46" y="3571876"/>
            <a:ext cx="2118095" cy="2115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 6" descr="logo-bandeau-bleu-ciel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2279904"/>
          </a:xfrm>
          <a:prstGeom prst="rect">
            <a:avLst/>
          </a:prstGeom>
        </p:spPr>
      </p:pic>
    </p:spTree>
  </p:cSld>
  <p:clrMapOvr>
    <a:masterClrMapping/>
  </p:clrMapOvr>
  <p:transition spd="slow">
    <p:circl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7158" y="2214554"/>
            <a:ext cx="8229600" cy="1143000"/>
          </a:xfrm>
        </p:spPr>
        <p:txBody>
          <a:bodyPr>
            <a:normAutofit/>
          </a:bodyPr>
          <a:lstStyle/>
          <a:p>
            <a:r>
              <a:rPr lang="fr-BE" i="1" dirty="0">
                <a:solidFill>
                  <a:srgbClr val="CF9606"/>
                </a:solidFill>
                <a:latin typeface="Arial Rounded MT Bold" pitchFamily="34" charset="0"/>
              </a:rPr>
              <a:t>Les tâches accomplies sont</a:t>
            </a:r>
            <a:endParaRPr lang="fr-FR" i="1" dirty="0">
              <a:solidFill>
                <a:srgbClr val="CF9606"/>
              </a:solidFill>
              <a:latin typeface="Arial Rounded MT Bold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4214810" y="4214818"/>
            <a:ext cx="1143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3600" dirty="0"/>
              <a:t>***</a:t>
            </a:r>
            <a:endParaRPr lang="fr-FR" sz="3600" dirty="0"/>
          </a:p>
        </p:txBody>
      </p:sp>
      <p:sp>
        <p:nvSpPr>
          <p:cNvPr id="6" name="ZoneTexte 5"/>
          <p:cNvSpPr txBox="1"/>
          <p:nvPr/>
        </p:nvSpPr>
        <p:spPr>
          <a:xfrm>
            <a:off x="928662" y="4643446"/>
            <a:ext cx="857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/>
              <a:t>IMAGE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1643042" y="3714752"/>
            <a:ext cx="857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/>
              <a:t>IMAGE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3357554" y="5572140"/>
            <a:ext cx="857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/>
              <a:t>IMAGE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7000892" y="4357694"/>
            <a:ext cx="857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/>
              <a:t>IMAGE</a:t>
            </a:r>
            <a:endParaRPr lang="fr-FR" dirty="0"/>
          </a:p>
        </p:txBody>
      </p:sp>
      <p:pic>
        <p:nvPicPr>
          <p:cNvPr id="10" name="Image 9" descr="logo-bandeau-bleu-cie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2279904"/>
          </a:xfrm>
          <a:prstGeom prst="rect">
            <a:avLst/>
          </a:prstGeom>
        </p:spPr>
      </p:pic>
    </p:spTree>
  </p:cSld>
  <p:clrMapOvr>
    <a:masterClrMapping/>
  </p:clrMapOvr>
  <p:transition spd="slow">
    <p:circle/>
  </p:transition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8393</TotalTime>
  <Words>111</Words>
  <Application>Microsoft Office PowerPoint</Application>
  <PresentationFormat>Affichage à l'écran (4:3)</PresentationFormat>
  <Paragraphs>37</Paragraphs>
  <Slides>11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6" baseType="lpstr">
      <vt:lpstr>Arial</vt:lpstr>
      <vt:lpstr>Arial Rounded MT Bold</vt:lpstr>
      <vt:lpstr>Calibri</vt:lpstr>
      <vt:lpstr>Comic Sans MS</vt:lpstr>
      <vt:lpstr>Thème Office</vt:lpstr>
      <vt:lpstr>Nous allons vous présenter le métier de …</vt:lpstr>
      <vt:lpstr>Un *** en tenue de travail </vt:lpstr>
      <vt:lpstr>Son ou ses lieu(x) de travail… </vt:lpstr>
      <vt:lpstr>Ses outils…</vt:lpstr>
      <vt:lpstr>Son horaire de travail</vt:lpstr>
      <vt:lpstr>Salaire et avantages</vt:lpstr>
      <vt:lpstr>Ce métier est exercé par des *** </vt:lpstr>
      <vt:lpstr>Il ou elle travaille***</vt:lpstr>
      <vt:lpstr>Les tâches accomplies sont</vt:lpstr>
      <vt:lpstr>Les qualités nécessaires sont</vt:lpstr>
      <vt:lpstr>Nous vous remercions pour votre attention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Clichés métiers</dc:title>
  <dc:creator>Jean-Benoit</dc:creator>
  <cp:lastModifiedBy>BRASSEUR Léonie</cp:lastModifiedBy>
  <cp:revision>48</cp:revision>
  <dcterms:created xsi:type="dcterms:W3CDTF">2019-12-17T09:03:27Z</dcterms:created>
  <dcterms:modified xsi:type="dcterms:W3CDTF">2025-10-15T11:53:33Z</dcterms:modified>
</cp:coreProperties>
</file>