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3" r:id="rId4"/>
    <p:sldId id="262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606"/>
    <a:srgbClr val="02718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57224" y="4143380"/>
            <a:ext cx="75724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i="1" dirty="0">
                <a:solidFill>
                  <a:srgbClr val="02718C"/>
                </a:solidFill>
                <a:latin typeface="Arial Rounded MT Bold" pitchFamily="34" charset="0"/>
              </a:rPr>
              <a:t>Le jeu du </a:t>
            </a:r>
            <a:r>
              <a:rPr lang="fr-BE" b="1" i="1" dirty="0" err="1">
                <a:solidFill>
                  <a:srgbClr val="02718C"/>
                </a:solidFill>
                <a:latin typeface="Arial Rounded MT Bold" pitchFamily="34" charset="0"/>
              </a:rPr>
              <a:t>photolangage</a:t>
            </a:r>
            <a:endParaRPr lang="fr-FR" b="1" i="1" dirty="0">
              <a:solidFill>
                <a:srgbClr val="02718C"/>
              </a:solidFill>
              <a:latin typeface="Arial Rounded MT Bold" pitchFamily="34" charset="0"/>
            </a:endParaRPr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2"/>
            <a:ext cx="6714988" cy="32484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1457328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4500562" y="335756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 Rounded MT Bold" pitchFamily="34" charset="0"/>
              </a:rPr>
              <a:t>2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Travail de groupe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3357562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 Rounded MT Bold" pitchFamily="34" charset="0"/>
              </a:rPr>
              <a:t>CONSIGNES</a:t>
            </a:r>
            <a:r>
              <a:rPr lang="fr-FR" sz="1600" dirty="0">
                <a:latin typeface="Arial Rounded MT Bold" pitchFamily="34" charset="0"/>
              </a:rPr>
              <a:t> (version classique)</a:t>
            </a:r>
          </a:p>
          <a:p>
            <a:endParaRPr lang="fr-FR" sz="1600" dirty="0">
              <a:latin typeface="Arial Rounded MT Bold" pitchFamily="34" charset="0"/>
            </a:endParaRPr>
          </a:p>
          <a:p>
            <a:r>
              <a:rPr lang="fr-FR" sz="1600" dirty="0">
                <a:latin typeface="Arial Rounded MT Bold" pitchFamily="34" charset="0"/>
              </a:rPr>
              <a:t> En </a:t>
            </a:r>
            <a:r>
              <a:rPr lang="fr-FR" sz="1600" u="sng" dirty="0">
                <a:latin typeface="Arial Rounded MT Bold" pitchFamily="34" charset="0"/>
              </a:rPr>
              <a:t>10 minutes</a:t>
            </a:r>
            <a:r>
              <a:rPr lang="fr-FR" sz="1600" dirty="0">
                <a:latin typeface="Arial Rounded MT Bold" pitchFamily="34" charset="0"/>
              </a:rPr>
              <a:t>, vous devez  :</a:t>
            </a:r>
          </a:p>
          <a:p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 </a:t>
            </a:r>
            <a:r>
              <a:rPr lang="fr-FR" sz="1600" u="sng" dirty="0">
                <a:latin typeface="Arial Rounded MT Bold" pitchFamily="34" charset="0"/>
              </a:rPr>
              <a:t>Lister les tâches </a:t>
            </a:r>
            <a:r>
              <a:rPr lang="fr-FR" sz="1600" dirty="0">
                <a:latin typeface="Arial Rounded MT Bold" pitchFamily="34" charset="0"/>
              </a:rPr>
              <a:t>que doit accomplir ce travailleur,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 </a:t>
            </a:r>
            <a:r>
              <a:rPr lang="fr-FR" sz="1600" u="sng" dirty="0">
                <a:latin typeface="Arial Rounded MT Bold" pitchFamily="34" charset="0"/>
              </a:rPr>
              <a:t>Les qualités </a:t>
            </a:r>
            <a:r>
              <a:rPr lang="fr-FR" sz="1600" dirty="0">
                <a:latin typeface="Arial Rounded MT Bold" pitchFamily="34" charset="0"/>
              </a:rPr>
              <a:t>qui lui sont nécessaires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 </a:t>
            </a:r>
            <a:r>
              <a:rPr lang="fr-FR" sz="1600" u="sng" dirty="0">
                <a:latin typeface="Arial Rounded MT Bold" pitchFamily="34" charset="0"/>
              </a:rPr>
              <a:t>Sélectionner les images </a:t>
            </a:r>
            <a:r>
              <a:rPr lang="fr-FR" sz="1600" dirty="0">
                <a:latin typeface="Arial Rounded MT Bold" pitchFamily="34" charset="0"/>
              </a:rPr>
              <a:t>qui vous semblent correspondre à ce métier. </a:t>
            </a:r>
          </a:p>
          <a:p>
            <a:endParaRPr lang="fr-FR" sz="1600" dirty="0">
              <a:latin typeface="Arial Rounded MT Bold" pitchFamily="34" charset="0"/>
            </a:endParaRPr>
          </a:p>
          <a:p>
            <a:r>
              <a:rPr lang="fr-FR" sz="1600" dirty="0">
                <a:latin typeface="Arial Rounded MT Bold" pitchFamily="34" charset="0"/>
              </a:rPr>
              <a:t>Tout cela doit ensuite être présenté sur une affiche</a:t>
            </a:r>
          </a:p>
          <a:p>
            <a:endParaRPr lang="fr-FR" sz="1600" dirty="0">
              <a:latin typeface="Arial Rounded MT Bold" pitchFamily="34" charset="0"/>
            </a:endParaRPr>
          </a:p>
          <a:p>
            <a:r>
              <a:rPr lang="fr-FR" sz="1600" dirty="0">
                <a:latin typeface="Arial Rounded MT Bold" pitchFamily="34" charset="0"/>
              </a:rPr>
              <a:t>Vous devrez par la suite expliquer vos choix à la classe.</a:t>
            </a:r>
          </a:p>
        </p:txBody>
      </p:sp>
      <p:pic>
        <p:nvPicPr>
          <p:cNvPr id="8" name="Image 7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CF9606"/>
                </a:solidFill>
                <a:latin typeface="Arial Rounded MT Bold" pitchFamily="34" charset="0"/>
              </a:rPr>
              <a:t>Travail de groupe</a:t>
            </a:r>
            <a:endParaRPr lang="fr-FR" sz="4000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2826127"/>
            <a:ext cx="8001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 Rounded MT Bold" pitchFamily="34" charset="0"/>
              </a:rPr>
              <a:t>CONSIGNES</a:t>
            </a:r>
            <a:r>
              <a:rPr lang="fr-FR" dirty="0">
                <a:latin typeface="Arial Rounded MT Bold" pitchFamily="34" charset="0"/>
              </a:rPr>
              <a:t> (version numérique)</a:t>
            </a:r>
          </a:p>
          <a:p>
            <a:endParaRPr lang="fr-FR" dirty="0">
              <a:latin typeface="Arial Rounded MT Bold" pitchFamily="34" charset="0"/>
            </a:endParaRPr>
          </a:p>
          <a:p>
            <a:r>
              <a:rPr lang="fr-FR" dirty="0">
                <a:latin typeface="Arial Rounded MT Bold" pitchFamily="34" charset="0"/>
              </a:rPr>
              <a:t> En </a:t>
            </a:r>
            <a:r>
              <a:rPr lang="fr-FR" u="sng" dirty="0">
                <a:latin typeface="Arial Rounded MT Bold" pitchFamily="34" charset="0"/>
              </a:rPr>
              <a:t>10 minutes</a:t>
            </a:r>
            <a:r>
              <a:rPr lang="fr-FR" dirty="0">
                <a:latin typeface="Arial Rounded MT Bold" pitchFamily="34" charset="0"/>
              </a:rPr>
              <a:t>, vous devez  :</a:t>
            </a:r>
          </a:p>
          <a:p>
            <a:endParaRPr lang="fr-FR" dirty="0">
              <a:latin typeface="Arial Rounded MT Bold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fr-FR" dirty="0">
                <a:latin typeface="Arial Rounded MT Bold" pitchFamily="34" charset="0"/>
              </a:rPr>
              <a:t> </a:t>
            </a:r>
            <a:r>
              <a:rPr lang="fr-FR" sz="1600" u="sng" dirty="0">
                <a:latin typeface="Arial Rounded MT Bold" pitchFamily="34" charset="0"/>
              </a:rPr>
              <a:t>Faire une copie </a:t>
            </a:r>
            <a:r>
              <a:rPr lang="fr-FR" sz="1600" dirty="0">
                <a:latin typeface="Arial Rounded MT Bold" pitchFamily="34" charset="0"/>
              </a:rPr>
              <a:t>du dossier.</a:t>
            </a:r>
          </a:p>
          <a:p>
            <a:pPr lvl="0"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</a:t>
            </a:r>
            <a:r>
              <a:rPr lang="fr-FR" sz="1600" u="sng" dirty="0">
                <a:latin typeface="Arial Rounded MT Bold" pitchFamily="34" charset="0"/>
              </a:rPr>
              <a:t>Renommer le dossier </a:t>
            </a:r>
            <a:r>
              <a:rPr lang="fr-FR" sz="1600" dirty="0">
                <a:latin typeface="Arial Rounded MT Bold" pitchFamily="34" charset="0"/>
              </a:rPr>
              <a:t>« groupe numéro» en y ajoutant le numéro de votre groupe.</a:t>
            </a:r>
          </a:p>
          <a:p>
            <a:pPr lvl="0"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 </a:t>
            </a:r>
            <a:r>
              <a:rPr lang="fr-FR" sz="1600" u="sng" dirty="0">
                <a:latin typeface="Arial Rounded MT Bold" pitchFamily="34" charset="0"/>
              </a:rPr>
              <a:t>Ouvrir le fichier</a:t>
            </a:r>
            <a:r>
              <a:rPr lang="fr-FR" sz="1600" dirty="0">
                <a:latin typeface="Arial Rounded MT Bold" pitchFamily="34" charset="0"/>
              </a:rPr>
              <a:t> PowerPoint nommé « </a:t>
            </a:r>
            <a:r>
              <a:rPr lang="fr-FR" sz="1600" dirty="0" err="1">
                <a:latin typeface="Arial Rounded MT Bold" pitchFamily="34" charset="0"/>
              </a:rPr>
              <a:t>présentation­_métier</a:t>
            </a:r>
            <a:r>
              <a:rPr lang="fr-FR" sz="1600" dirty="0">
                <a:latin typeface="Arial Rounded MT Bold" pitchFamily="34" charset="0"/>
              </a:rPr>
              <a:t> » dans votre dossier. </a:t>
            </a:r>
          </a:p>
          <a:p>
            <a:pPr lvl="0"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 </a:t>
            </a:r>
            <a:r>
              <a:rPr lang="fr-FR" sz="1600" u="sng" dirty="0">
                <a:latin typeface="Arial Rounded MT Bold" pitchFamily="34" charset="0"/>
              </a:rPr>
              <a:t>Compléter  la présentation </a:t>
            </a:r>
            <a:r>
              <a:rPr lang="fr-FR" sz="1600" dirty="0">
                <a:latin typeface="Arial Rounded MT Bold" pitchFamily="34" charset="0"/>
              </a:rPr>
              <a:t>en remplaçant les « *** » par votre texte et les « IMAGE » par des images choisies dans la banque d’images ou sur internet.</a:t>
            </a:r>
          </a:p>
          <a:p>
            <a:pPr lvl="0"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 </a:t>
            </a:r>
            <a:r>
              <a:rPr lang="fr-FR" sz="1600" u="sng" dirty="0">
                <a:latin typeface="Arial Rounded MT Bold" pitchFamily="34" charset="0"/>
              </a:rPr>
              <a:t>Soigner la forme </a:t>
            </a:r>
            <a:r>
              <a:rPr lang="fr-FR" sz="1600" dirty="0">
                <a:latin typeface="Arial Rounded MT Bold" pitchFamily="34" charset="0"/>
              </a:rPr>
              <a:t>de votre présentation.</a:t>
            </a:r>
          </a:p>
          <a:p>
            <a:pPr lvl="0">
              <a:buFont typeface="Wingdings" pitchFamily="2" charset="2"/>
              <a:buChar char="q"/>
            </a:pPr>
            <a:r>
              <a:rPr lang="fr-FR" sz="1600" dirty="0">
                <a:latin typeface="Arial Rounded MT Bold" pitchFamily="34" charset="0"/>
              </a:rPr>
              <a:t>  </a:t>
            </a:r>
            <a:r>
              <a:rPr lang="fr-FR" sz="1600" u="sng" dirty="0">
                <a:latin typeface="Arial Rounded MT Bold" pitchFamily="34" charset="0"/>
              </a:rPr>
              <a:t>Désigner un </a:t>
            </a:r>
            <a:r>
              <a:rPr lang="fr-FR" u="sng" dirty="0">
                <a:latin typeface="Arial Rounded MT Bold" pitchFamily="34" charset="0"/>
              </a:rPr>
              <a:t>rapporteur</a:t>
            </a:r>
            <a:r>
              <a:rPr lang="fr-FR" dirty="0">
                <a:latin typeface="Arial Rounded MT Bold" pitchFamily="34" charset="0"/>
              </a:rPr>
              <a:t> pour la classe.</a:t>
            </a:r>
          </a:p>
          <a:p>
            <a:r>
              <a:rPr lang="fr-FR" dirty="0">
                <a:latin typeface="Arial Rounded MT Bold" pitchFamily="34" charset="0"/>
              </a:rPr>
              <a:t> </a:t>
            </a:r>
          </a:p>
          <a:p>
            <a:r>
              <a:rPr lang="fr-FR" dirty="0">
                <a:latin typeface="Arial Rounded MT Bold" pitchFamily="34" charset="0"/>
              </a:rPr>
              <a:t> </a:t>
            </a:r>
            <a:r>
              <a:rPr lang="fr-FR" sz="1600" dirty="0">
                <a:latin typeface="Arial Rounded MT Bold" pitchFamily="34" charset="0"/>
              </a:rPr>
              <a:t>Vous devrez par la suite expliquer vos choix à la classe.</a:t>
            </a:r>
            <a:endParaRPr lang="fr-FR" dirty="0">
              <a:latin typeface="Arial Rounded MT Bold" pitchFamily="34" charset="0"/>
            </a:endParaRPr>
          </a:p>
        </p:txBody>
      </p:sp>
      <p:pic>
        <p:nvPicPr>
          <p:cNvPr id="7" name="Image 6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2071694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CF9606"/>
                </a:solidFill>
                <a:latin typeface="Arial Rounded MT Bold" pitchFamily="34" charset="0"/>
              </a:rPr>
              <a:t>Partageons sur ces métiers </a:t>
            </a:r>
            <a:endParaRPr lang="fr-FR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pic>
        <p:nvPicPr>
          <p:cNvPr id="8" name="Image 7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8848</TotalTime>
  <Words>190</Words>
  <Application>Microsoft Office PowerPoint</Application>
  <PresentationFormat>Affichage à l'écran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Wingdings</vt:lpstr>
      <vt:lpstr>Thème Office</vt:lpstr>
      <vt:lpstr>Présentation PowerPoint</vt:lpstr>
      <vt:lpstr>Travail de groupe</vt:lpstr>
      <vt:lpstr>Travail de groupe</vt:lpstr>
      <vt:lpstr>Partageons sur ces métiers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Clichés métiers</dc:title>
  <dc:creator>Jean-Benoit</dc:creator>
  <cp:lastModifiedBy>BRASSEUR Léonie</cp:lastModifiedBy>
  <cp:revision>94</cp:revision>
  <dcterms:created xsi:type="dcterms:W3CDTF">2019-12-17T09:03:27Z</dcterms:created>
  <dcterms:modified xsi:type="dcterms:W3CDTF">2025-10-15T11:54:27Z</dcterms:modified>
</cp:coreProperties>
</file>