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1" r:id="rId5"/>
    <p:sldId id="270" r:id="rId6"/>
    <p:sldId id="269" r:id="rId7"/>
    <p:sldId id="272" r:id="rId8"/>
    <p:sldId id="282" r:id="rId9"/>
    <p:sldId id="273" r:id="rId10"/>
    <p:sldId id="274" r:id="rId11"/>
    <p:sldId id="284" r:id="rId12"/>
    <p:sldId id="275" r:id="rId13"/>
    <p:sldId id="280" r:id="rId14"/>
    <p:sldId id="276" r:id="rId15"/>
    <p:sldId id="281" r:id="rId16"/>
    <p:sldId id="277" r:id="rId17"/>
    <p:sldId id="278" r:id="rId18"/>
    <p:sldId id="283" r:id="rId19"/>
    <p:sldId id="27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606"/>
    <a:srgbClr val="02718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FBCA4-7DBC-4C90-AFF2-139E61094394}" v="18" dt="2025-10-15T12:06:1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071670" y="4000504"/>
            <a:ext cx="47693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600" b="1" dirty="0">
                <a:solidFill>
                  <a:srgbClr val="02718C"/>
                </a:solidFill>
                <a:latin typeface="Arial Rounded MT Bold" pitchFamily="34" charset="0"/>
              </a:rPr>
              <a:t>Qui fait quoi?</a:t>
            </a:r>
            <a:endParaRPr lang="fr-FR" sz="4600" b="1" dirty="0">
              <a:solidFill>
                <a:srgbClr val="02718C"/>
              </a:solidFill>
              <a:latin typeface="Arial Rounded MT Bold" pitchFamily="34" charset="0"/>
            </a:endParaRPr>
          </a:p>
        </p:txBody>
      </p:sp>
      <p:pic>
        <p:nvPicPr>
          <p:cNvPr id="9" name="Image 8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714988" cy="32484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1457328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4429032" y="34273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Maya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0112" y="692696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habits, personne, bâtiment, ciel&#10;&#10;Le contenu généré par l’IA peut être incorrect.">
            <a:extLst>
              <a:ext uri="{FF2B5EF4-FFF2-40B4-BE49-F238E27FC236}">
                <a16:creationId xmlns:a16="http://schemas.microsoft.com/office/drawing/2014/main" id="{B63291A9-AC8E-C91A-7F98-342B7CFB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3420368" cy="34203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Jules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0112" y="836712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intérieur, personne, habits, homme&#10;&#10;Le contenu généré par l’IA peut être incorrect.">
            <a:extLst>
              <a:ext uri="{FF2B5EF4-FFF2-40B4-BE49-F238E27FC236}">
                <a16:creationId xmlns:a16="http://schemas.microsoft.com/office/drawing/2014/main" id="{ACD3D7A8-7C04-4389-9281-1C24D369A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98476"/>
            <a:ext cx="3861048" cy="386104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</a:t>
            </a:r>
            <a:r>
              <a:rPr lang="fr-BE" dirty="0" err="1">
                <a:solidFill>
                  <a:srgbClr val="CF9606"/>
                </a:solidFill>
                <a:latin typeface="Arial Rounded MT Bold" pitchFamily="34" charset="0"/>
              </a:rPr>
              <a:t>Gabriël</a:t>
            </a:r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908720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lein air, habits, personne, arbre&#10;&#10;Le contenu généré par l’IA peut être incorrect.">
            <a:extLst>
              <a:ext uri="{FF2B5EF4-FFF2-40B4-BE49-F238E27FC236}">
                <a16:creationId xmlns:a16="http://schemas.microsoft.com/office/drawing/2014/main" id="{2A7E8139-86E8-C780-F9FF-38CB6819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0" y="1462472"/>
            <a:ext cx="3933056" cy="393305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Clémence?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0112" y="836712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habits, personne, Visage humain, femme&#10;&#10;Le contenu généré par l’IA peut être incorrect.">
            <a:extLst>
              <a:ext uri="{FF2B5EF4-FFF2-40B4-BE49-F238E27FC236}">
                <a16:creationId xmlns:a16="http://schemas.microsoft.com/office/drawing/2014/main" id="{11CA1E7D-9174-20E6-42CE-3E17177F0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4" y="1628800"/>
            <a:ext cx="3861048" cy="386104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Sacha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80112" y="934483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habits, personne, piano, homme&#10;&#10;Le contenu généré par l’IA peut être incorrect.">
            <a:extLst>
              <a:ext uri="{FF2B5EF4-FFF2-40B4-BE49-F238E27FC236}">
                <a16:creationId xmlns:a16="http://schemas.microsoft.com/office/drawing/2014/main" id="{DBCA2357-4DE2-91A3-BCF0-BF4BA842E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28728"/>
            <a:ext cx="4005064" cy="400506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Romain?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0112" y="908720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intérieur, habits, homme&#10;&#10;Le contenu généré par l’IA peut être incorrect.">
            <a:extLst>
              <a:ext uri="{FF2B5EF4-FFF2-40B4-BE49-F238E27FC236}">
                <a16:creationId xmlns:a16="http://schemas.microsoft.com/office/drawing/2014/main" id="{9BD3C8B1-AC55-BD9C-1702-633593AA8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Iris?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930273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Masque à oxygène, barrière de corail, vêtement de protection, plongeur&#10;&#10;Le contenu généré par l’IA peut être incorrect.">
            <a:extLst>
              <a:ext uri="{FF2B5EF4-FFF2-40B4-BE49-F238E27FC236}">
                <a16:creationId xmlns:a16="http://schemas.microsoft.com/office/drawing/2014/main" id="{AB329B91-048F-FEAC-1623-5F26F388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60" y="1556792"/>
            <a:ext cx="4104456" cy="410445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Anthony?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33789" y="975540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habits, intérieur, Visage humain&#10;&#10;Le contenu généré par l’IA peut être incorrect.">
            <a:extLst>
              <a:ext uri="{FF2B5EF4-FFF2-40B4-BE49-F238E27FC236}">
                <a16:creationId xmlns:a16="http://schemas.microsoft.com/office/drawing/2014/main" id="{955EFCE4-2BE0-5112-C8C8-1D82B7266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8" y="1556792"/>
            <a:ext cx="4379979" cy="328498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Guillaume?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00694" y="964385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habits, personne, intérieur, Visage humain&#10;&#10;Le contenu généré par l’IA peut être incorrect.">
            <a:extLst>
              <a:ext uri="{FF2B5EF4-FFF2-40B4-BE49-F238E27FC236}">
                <a16:creationId xmlns:a16="http://schemas.microsoft.com/office/drawing/2014/main" id="{2543A248-2D67-2851-0CDD-754A8C81B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4" y="1459321"/>
            <a:ext cx="4221088" cy="42210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Léo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24128" y="964385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habits, homme, intérieur&#10;&#10;Le contenu généré par l’IA peut être incorrect.">
            <a:extLst>
              <a:ext uri="{FF2B5EF4-FFF2-40B4-BE49-F238E27FC236}">
                <a16:creationId xmlns:a16="http://schemas.microsoft.com/office/drawing/2014/main" id="{5D8790EC-E3E9-C887-32A4-BF74E9308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8496"/>
            <a:ext cx="4668011" cy="350100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Nadja?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08308" y="993647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habits, personne, plein air, Visage humain&#10;&#10;Le contenu généré par l’IA peut être incorrect.">
            <a:extLst>
              <a:ext uri="{FF2B5EF4-FFF2-40B4-BE49-F238E27FC236}">
                <a16:creationId xmlns:a16="http://schemas.microsoft.com/office/drawing/2014/main" id="{D927A046-3A6A-B6DC-6BA0-57E930400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0524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Sébastien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52120" y="1124744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habits, appareil de cuisine, Électroménager&#10;&#10;Le contenu généré par l’IA peut être incorrect.">
            <a:extLst>
              <a:ext uri="{FF2B5EF4-FFF2-40B4-BE49-F238E27FC236}">
                <a16:creationId xmlns:a16="http://schemas.microsoft.com/office/drawing/2014/main" id="{1E6C53D7-207F-0202-2B78-B5D13159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95" y="1750504"/>
            <a:ext cx="3356992" cy="335699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</a:t>
            </a:r>
            <a:r>
              <a:rPr lang="fr-BE" dirty="0" err="1">
                <a:solidFill>
                  <a:srgbClr val="CF9606"/>
                </a:solidFill>
                <a:latin typeface="Arial Rounded MT Bold" pitchFamily="34" charset="0"/>
              </a:rPr>
              <a:t>Rachelle</a:t>
            </a:r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24316" y="984593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habits, Visage humain, intérieur&#10;&#10;Le contenu généré par l’IA peut être incorrect.">
            <a:extLst>
              <a:ext uri="{FF2B5EF4-FFF2-40B4-BE49-F238E27FC236}">
                <a16:creationId xmlns:a16="http://schemas.microsoft.com/office/drawing/2014/main" id="{95A86A54-B483-9EA6-EA6B-98671D9D1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" y="2002532"/>
            <a:ext cx="3803915" cy="285293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Naël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779172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intérieur, Visage humain, homme&#10;&#10;Le contenu généré par l’IA peut être incorrect.">
            <a:extLst>
              <a:ext uri="{FF2B5EF4-FFF2-40B4-BE49-F238E27FC236}">
                <a16:creationId xmlns:a16="http://schemas.microsoft.com/office/drawing/2014/main" id="{740CCFAD-2DAD-E4CB-1667-9FFB1686C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0" y="1628800"/>
            <a:ext cx="3933056" cy="393305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Isaac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764704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Snack, produits de boulangerie, pâtisserie&#10;&#10;Le contenu généré par l’IA peut être incorrect.">
            <a:extLst>
              <a:ext uri="{FF2B5EF4-FFF2-40B4-BE49-F238E27FC236}">
                <a16:creationId xmlns:a16="http://schemas.microsoft.com/office/drawing/2014/main" id="{BCAE6BFC-6C1F-3AD0-8113-F8BCC0B08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Nour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0112" y="836712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habits, personne, chaise, fauteuil roulant&#10;&#10;Le contenu généré par l’IA peut être incorrect.">
            <a:extLst>
              <a:ext uri="{FF2B5EF4-FFF2-40B4-BE49-F238E27FC236}">
                <a16:creationId xmlns:a16="http://schemas.microsoft.com/office/drawing/2014/main" id="{AF106E22-78B8-B5C4-8F14-46BBCCA94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914301" cy="29357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Alya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52120" y="836712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habits, intérieur, Technicien&#10;&#10;Le contenu généré par l’IA peut être incorrect.">
            <a:extLst>
              <a:ext uri="{FF2B5EF4-FFF2-40B4-BE49-F238E27FC236}">
                <a16:creationId xmlns:a16="http://schemas.microsoft.com/office/drawing/2014/main" id="{853EEA83-F5DC-C0C6-812C-14B16D5C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0" y="1556792"/>
            <a:ext cx="3933056" cy="393305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286412" cy="92868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 fait Louis 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3570" y="500042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Aide-familial.e</a:t>
            </a:r>
            <a:endParaRPr lang="fr-BE" b="1" dirty="0"/>
          </a:p>
          <a:p>
            <a:r>
              <a:rPr lang="fr-BE" b="1" dirty="0" err="1"/>
              <a:t>Boucher.ère</a:t>
            </a:r>
            <a:endParaRPr lang="fr-BE" b="1" dirty="0"/>
          </a:p>
          <a:p>
            <a:r>
              <a:rPr lang="fr-BE" b="1" dirty="0" err="1"/>
              <a:t>Boulanger.ère</a:t>
            </a:r>
            <a:endParaRPr lang="fr-BE" b="1" dirty="0"/>
          </a:p>
          <a:p>
            <a:r>
              <a:rPr lang="fr-BE" b="1" dirty="0"/>
              <a:t>Chimiste</a:t>
            </a:r>
          </a:p>
          <a:p>
            <a:r>
              <a:rPr lang="fr-BE" b="1" dirty="0" err="1"/>
              <a:t>Educateur.trice</a:t>
            </a:r>
            <a:endParaRPr lang="fr-BE" b="1" dirty="0"/>
          </a:p>
          <a:p>
            <a:r>
              <a:rPr lang="fr-BE" b="1" dirty="0" err="1"/>
              <a:t>Educateur.trice</a:t>
            </a:r>
            <a:r>
              <a:rPr lang="fr-BE" b="1" dirty="0"/>
              <a:t> </a:t>
            </a:r>
            <a:r>
              <a:rPr lang="fr-BE" b="1" dirty="0" err="1"/>
              <a:t>spécialisé.e</a:t>
            </a:r>
            <a:endParaRPr lang="fr-BE" b="1" dirty="0"/>
          </a:p>
          <a:p>
            <a:r>
              <a:rPr lang="fr-BE" b="1" dirty="0"/>
              <a:t>Electricien.ne</a:t>
            </a:r>
          </a:p>
          <a:p>
            <a:r>
              <a:rPr lang="fr-BE" b="1" dirty="0" err="1"/>
              <a:t>Grimpeur.euse</a:t>
            </a:r>
            <a:r>
              <a:rPr lang="fr-BE" b="1" dirty="0"/>
              <a:t> </a:t>
            </a:r>
            <a:r>
              <a:rPr lang="fr-BE" b="1" dirty="0" err="1"/>
              <a:t>élagueur.euse</a:t>
            </a:r>
            <a:endParaRPr lang="fr-BE" b="1" dirty="0"/>
          </a:p>
          <a:p>
            <a:r>
              <a:rPr lang="fr-BE" b="1" dirty="0"/>
              <a:t>Infographiste</a:t>
            </a:r>
          </a:p>
          <a:p>
            <a:r>
              <a:rPr lang="fr-BE" b="1" dirty="0"/>
              <a:t>Informaticien.ne</a:t>
            </a:r>
          </a:p>
          <a:p>
            <a:r>
              <a:rPr lang="fr-BE" b="1" dirty="0"/>
              <a:t>Maçon.ne</a:t>
            </a:r>
          </a:p>
          <a:p>
            <a:r>
              <a:rPr lang="fr-BE" b="1" dirty="0"/>
              <a:t>Mécanicien.ne agricole</a:t>
            </a:r>
          </a:p>
          <a:p>
            <a:r>
              <a:rPr lang="fr-BE" b="1" dirty="0" err="1"/>
              <a:t>Menuisier.ère</a:t>
            </a:r>
            <a:endParaRPr lang="fr-BE" b="1" dirty="0"/>
          </a:p>
          <a:p>
            <a:r>
              <a:rPr lang="fr-BE" b="1" dirty="0"/>
              <a:t>Soudeur.se</a:t>
            </a:r>
          </a:p>
          <a:p>
            <a:r>
              <a:rPr lang="fr-BE" b="1" dirty="0"/>
              <a:t>Styliste</a:t>
            </a:r>
          </a:p>
          <a:p>
            <a:r>
              <a:rPr lang="fr-BE" b="1" dirty="0"/>
              <a:t>Technicien.ne </a:t>
            </a:r>
            <a:r>
              <a:rPr lang="fr-BE" b="1" dirty="0" err="1"/>
              <a:t>commercial.e</a:t>
            </a:r>
            <a:endParaRPr lang="fr-BE" b="1" dirty="0"/>
          </a:p>
          <a:p>
            <a:r>
              <a:rPr lang="fr-BE" b="1" dirty="0"/>
              <a:t>Technicien.ne en électronique</a:t>
            </a:r>
          </a:p>
          <a:p>
            <a:r>
              <a:rPr lang="fr-BE" b="1" dirty="0"/>
              <a:t>Technicien.ne en usinage</a:t>
            </a:r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4" name="Image 3" descr="Une image contenant personne, Visage humain, ciel, plein air&#10;&#10;Le contenu généré par l’IA peut être incorrect.">
            <a:extLst>
              <a:ext uri="{FF2B5EF4-FFF2-40B4-BE49-F238E27FC236}">
                <a16:creationId xmlns:a16="http://schemas.microsoft.com/office/drawing/2014/main" id="{B828EFD9-D525-3C71-0F55-2AA9B7601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8909</TotalTime>
  <Words>1193</Words>
  <Application>Microsoft Office PowerPoint</Application>
  <PresentationFormat>Affichage à l'écran (4:3)</PresentationFormat>
  <Paragraphs>344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Arial Rounded MT Bold</vt:lpstr>
      <vt:lpstr>Calibri</vt:lpstr>
      <vt:lpstr>Thème Office</vt:lpstr>
      <vt:lpstr>Présentation PowerPoint</vt:lpstr>
      <vt:lpstr>Que fait Nadja? </vt:lpstr>
      <vt:lpstr>Que fait Sébastien ? </vt:lpstr>
      <vt:lpstr>Que fait Rachelle ? </vt:lpstr>
      <vt:lpstr>Que fait Naël ? </vt:lpstr>
      <vt:lpstr>Que fait Isaac ? </vt:lpstr>
      <vt:lpstr>Que fait Nour ? </vt:lpstr>
      <vt:lpstr>Que fait Alya ? </vt:lpstr>
      <vt:lpstr>Que fait Louis ? </vt:lpstr>
      <vt:lpstr>Que fait Maya ? </vt:lpstr>
      <vt:lpstr>Que fait Jules ? </vt:lpstr>
      <vt:lpstr>Que fait Gabriël ? </vt:lpstr>
      <vt:lpstr>Que fait Clémence? </vt:lpstr>
      <vt:lpstr>Que fait Sacha ? </vt:lpstr>
      <vt:lpstr>Que fait Romain? </vt:lpstr>
      <vt:lpstr>Que fait Iris? </vt:lpstr>
      <vt:lpstr>Que fait Anthony? </vt:lpstr>
      <vt:lpstr>Que fait Guillaume? </vt:lpstr>
      <vt:lpstr>Que fait Léo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Clichés métiers</dc:title>
  <dc:creator>Jean-Benoit</dc:creator>
  <cp:lastModifiedBy>BRASSEUR Léonie</cp:lastModifiedBy>
  <cp:revision>94</cp:revision>
  <dcterms:created xsi:type="dcterms:W3CDTF">2019-12-17T09:03:27Z</dcterms:created>
  <dcterms:modified xsi:type="dcterms:W3CDTF">2025-10-15T12:09:26Z</dcterms:modified>
</cp:coreProperties>
</file>